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0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D730A-2ADA-4AA7-8954-DBF926A4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165517-0391-42EC-9034-35609A846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42DA5E-8B1E-488F-B4B1-3E81E518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711A20-3E02-4FCF-8964-6C5C55ED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E5B8ED-9CFB-4989-80BC-14148959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21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E5388-8DB8-418D-9CD5-CD4F5459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2755E9-8E74-4120-BF73-6E0A9146B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9E0100-159D-406E-ABF3-03652B0D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3D508E-70FE-4395-AA6E-C01EB77E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8BFDF0-324A-4D23-B92E-BB45F802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94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289F58-BED2-4B63-875B-44ED7DCEB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E6D7F6-A275-46E4-86CA-1E0522592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F76CBA-44FB-4314-89EE-7145181D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C3208-79B1-4221-89B7-16B5C013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B47BFA-AF01-4EC9-80E8-53443C39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79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69885-6F87-4154-843E-EE1AE10E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F4D49-F5A1-49F8-A870-8A2E5A57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877AF-D93B-4471-98CC-DE79A0E8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C2A2B1-14C2-4DDD-BA01-C7284929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477CD-D51E-43CE-A278-9AEB5186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1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C6D90-D43A-4F33-81C1-7046059D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1F5906-4F94-4E21-AC8D-EA2D63DDE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ECDE6E-A3C6-49E0-8A1B-B0C489B8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79F80A-C593-4700-840A-A3669BCB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782112-78AF-4973-BA91-2FDBF58F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44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EE308-BA27-47DD-A1AA-3A1DA951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70619-606C-4E74-97F4-1B2CF556F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DC8124-8247-4171-A8D9-BF5536508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90C046-F81F-474F-B743-5229A471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2BF1-D042-41F9-8329-2A62CF9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2B189B-05B1-4F7F-97F2-CCAD2526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21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C163A-01B8-454E-9D91-B963C05D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ABFEBE-1C8D-42EE-8C5E-515201E6F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C75DB-2B88-46EF-BCA0-11100DAD6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4363DD-C2E3-4593-A144-2A88B04D2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6417E6-7CBD-4B54-90CA-6EA923FB2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E4A229-1F9C-4878-8367-716E330C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5A61EC-8971-4E62-AFB2-CF85572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EAD93E-6E63-4969-9EA8-517E4662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F3D57-9EF4-4D28-B149-1EDA512F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07757C-B5F7-44F7-BB02-FCBFF0FC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B7ED6A-0046-4AF7-8121-63A950A5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B44FE-E8B2-42B8-B199-46490C0D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4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912F4D-AC1B-4317-92C0-571774FB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02BA28-9756-431F-B67D-587F6DC2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7083E-F898-4B17-AECA-3BE850A3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49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A87E9-ABEC-4985-94DC-8114F29F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457C9-6D1D-433C-A613-AE63D774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22641D-712A-493C-A5FA-631979530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957922-B1E7-41E4-AA28-0A35B8E9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4A7588-60A8-41C2-9D0D-B593569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6C92F6-420C-4536-9F3B-8723B193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36BF9-9730-4D93-A1A3-14A8432E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80A742-C93C-4D62-B84D-27AF965BF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043ED-7669-4305-A325-72E70B90E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5DF287-260E-43FD-A48B-7FED8215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A33274-4DA3-4917-9C12-5E6B41E0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11BB70-7DAF-44CF-A429-AD2F3E73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6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0EEC6-2E48-4067-B2B7-144326D0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EC41B2-C3FE-451C-BB59-41A77EC1E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8F4B2-EC71-48C9-AC46-73DC1B05D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F409-46A5-4444-B022-48CDC5EBE882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8EA9F-8AA5-49A3-81D5-1E9F2043B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AA919-A8A2-4098-8F71-5944C0F5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3551-E7ED-44DB-804A-C94429F4D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32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C34A1-2AF2-481D-94FF-EC9D5782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488DCA-B47F-4DF0-AA1C-E0F23EA8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AFF7EE-66D1-417E-848B-9ECECA3E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256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415773-3EB9-4343-A2DD-514582CE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54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E5E164-130C-4A28-9FCF-260307279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779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3AEA55-860F-46A0-9059-0D2DCD84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33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678C1C-A696-45E5-82BB-83AB05E9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7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DB1EC9-EBAE-45D3-82B9-56DE53585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31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BB09FB-B522-4AE7-BFBE-529C6AA0E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Ислам Мубараков</dc:creator>
  <cp:lastModifiedBy>Ислам Мубараков</cp:lastModifiedBy>
  <cp:revision>2</cp:revision>
  <dcterms:created xsi:type="dcterms:W3CDTF">2022-05-06T22:06:02Z</dcterms:created>
  <dcterms:modified xsi:type="dcterms:W3CDTF">2022-05-06T22:11:13Z</dcterms:modified>
</cp:coreProperties>
</file>